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 Kegg" initials="DK" lastIdx="1" clrIdx="0">
    <p:extLst>
      <p:ext uri="{19B8F6BF-5375-455C-9EA6-DF929625EA0E}">
        <p15:presenceInfo xmlns:p15="http://schemas.microsoft.com/office/powerpoint/2012/main" userId="b6f7fb2289e1b62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FF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96" autoAdjust="0"/>
    <p:restoredTop sz="94660"/>
  </p:normalViewPr>
  <p:slideViewPr>
    <p:cSldViewPr snapToGrid="0">
      <p:cViewPr varScale="1">
        <p:scale>
          <a:sx n="47" d="100"/>
          <a:sy n="47" d="100"/>
        </p:scale>
        <p:origin x="6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C1F1F-F4AB-4F92-A79A-5CC9AB96F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94D33-1BA9-4A45-AFA8-77C857D1D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AD17B-97D3-426B-86A3-D92C5070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E8E81-21FB-45E1-B97D-30FDAF54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6C6E6-7A83-4E11-8DA5-4BD38546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478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2BB7D-B085-4260-B052-F779CDBA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54A6FF-2615-4883-9904-ED06C1A68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2591C-DEE9-4DD4-B964-A4BD0D35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BAB90-D1C9-472B-9DAE-B92042BD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E1CBA-AB44-45EA-9BAD-F9878362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058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2BFEC5-5E4E-488F-B282-A29288FFE0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E04DA3-25B6-4C88-B6FB-0F82E81F7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05254-FBAD-4B06-A872-08BBEBCA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24C93-7D71-478D-9BE0-3C2C6FF7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29FD1-F37E-480B-B5DE-90C667F8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90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686C-4DA0-4A07-9ACC-92F79D25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A1641-1691-4B2D-886F-99F7F60CD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2FCF-A3AE-4BC8-B614-F22723CFC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04CD6-394A-4F74-8270-7EF18609A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E9070-7D15-47E5-AF9A-762E1009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976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E96D1-331A-4258-8B58-7C1E4ECA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D317F-AB07-47C0-B918-ABC437CA6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CC092-F25B-4A36-914B-13632353B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CC7F0-2442-42EF-8D02-DD6F9CFAC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42590-3A76-4396-9550-852DAE62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2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9F92A-FA23-49B1-B952-0295B39F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3AEFE-6F42-464C-9207-7C91A3E17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F95FA6-04F6-463E-BEB4-BD3088C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DDD0-507C-4397-A21F-DA29AE73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BC4B1-4778-4E04-8648-E7F1A0525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8B8A8-48D1-40F9-858C-9B73C2C3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04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234CA-4C09-4FDB-B5CB-A292CEA8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898BE-EC39-421F-B51F-E573BD452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77F64-E89C-4881-91A8-BACBE08D9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0F58E5-8AFA-4FFC-953E-723682F49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D9DC9-3948-4E64-9436-4BBDC6006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C7EEB9-46C5-4F2C-BD2E-BAF602E72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AEED5-79F3-485C-9C6E-64BA6F6DB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B7B5F7-A81C-487A-90A3-A3CDD82F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239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511BD-8A2C-446E-B0A3-1EE060563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21BAA3-8B21-4282-B19A-74AB1B84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36D0E0-6940-44F0-809E-2CA26721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BD14B0-1536-4E5F-9FEB-8AEFB527A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30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F88D87-F542-4D43-8F42-CF223287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55CEE1-8F3D-4ABB-A657-D1106E2C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E3120-086F-4EB8-A1AD-C7F21BBED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546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13804-FF79-4812-A858-9BCBDEB8F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5BE41-C65B-4B69-83CB-CEE2400A2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4633B-7667-43FB-8D76-4A3C2CD9D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9EB1E-DB19-4B76-B24A-1C34CC49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745E0-4BF9-4C7F-9AC7-1C027C60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E0C4B-0546-4218-BC12-EB20D438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90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D485-EFD5-499C-8488-747083B61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881F12-489A-40AA-B94E-528AA470E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310E15-0607-4D12-BC14-0B033B5DC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28623-C8FB-46F4-BD14-38A6EAFEC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531E1-3BE3-4811-9D5D-2A0872E62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375C5-FE42-45EF-A963-2D20BA7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623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2DE7DE-71E8-45BE-9139-80331FC22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7E6DE-C70A-4D40-BAA0-9F39FC4DD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68C2-0E8E-47F5-BDF7-DD736D9ED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AFC1D-332E-486D-8356-5E872D42056A}" type="datetimeFigureOut">
              <a:rPr lang="en-AU" smtClean="0"/>
              <a:t>29/09/2024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721FF-90CC-4A4B-84DE-D74CCE903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C50BD-2C01-47BC-82D2-9DAA60B63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6E05D-5DF9-4444-8E72-09C537397E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68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1D8D9-878E-4D61-B020-0C2E49396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734"/>
            <a:ext cx="12192000" cy="976539"/>
          </a:xfrm>
        </p:spPr>
        <p:txBody>
          <a:bodyPr>
            <a:noAutofit/>
          </a:bodyPr>
          <a:lstStyle/>
          <a:p>
            <a:pPr algn="ctr"/>
            <a:r>
              <a:rPr lang="en-AU" sz="4000" dirty="0">
                <a:solidFill>
                  <a:schemeClr val="bg1"/>
                </a:solidFill>
                <a:latin typeface="Lucida Calligraphy" panose="03010101010101010101" pitchFamily="66" charset="0"/>
              </a:rPr>
              <a:t>Club Person Of the Year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54F549-CED2-F208-85F0-D7C2667C3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991" y="876846"/>
            <a:ext cx="312465" cy="3124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83EBAC-BF35-22B5-25F3-C7B28BBFB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570" y="319311"/>
            <a:ext cx="557536" cy="5575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7BCB2B-3148-1FC2-9D55-7E885B5BF2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81" y="121649"/>
            <a:ext cx="519652" cy="5196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8D2B15-DDB0-9D58-C627-0D138BBD1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08" y="711809"/>
            <a:ext cx="519652" cy="5196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6BE028-818B-4100-9C21-511229713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75" y="1164551"/>
            <a:ext cx="651373" cy="651373"/>
          </a:xfrm>
          <a:prstGeom prst="rect">
            <a:avLst/>
          </a:prstGeom>
        </p:spPr>
      </p:pic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ADEA7103-6A98-0D9B-221C-32EDFBD51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63761"/>
              </p:ext>
            </p:extLst>
          </p:nvPr>
        </p:nvGraphicFramePr>
        <p:xfrm>
          <a:off x="1719337" y="993273"/>
          <a:ext cx="3306607" cy="5629000"/>
        </p:xfrm>
        <a:graphic>
          <a:graphicData uri="http://schemas.openxmlformats.org/drawingml/2006/table">
            <a:tbl>
              <a:tblPr/>
              <a:tblGrid>
                <a:gridCol w="967787">
                  <a:extLst>
                    <a:ext uri="{9D8B030D-6E8A-4147-A177-3AD203B41FA5}">
                      <a16:colId xmlns:a16="http://schemas.microsoft.com/office/drawing/2014/main" val="454703756"/>
                    </a:ext>
                  </a:extLst>
                </a:gridCol>
                <a:gridCol w="2338820">
                  <a:extLst>
                    <a:ext uri="{9D8B030D-6E8A-4147-A177-3AD203B41FA5}">
                      <a16:colId xmlns:a16="http://schemas.microsoft.com/office/drawing/2014/main" val="1286066299"/>
                    </a:ext>
                  </a:extLst>
                </a:gridCol>
              </a:tblGrid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Kylie Verma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367559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Stephanie Kegg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036684"/>
                  </a:ext>
                </a:extLst>
              </a:tr>
              <a:tr h="53518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BFBFBF"/>
                          </a:solidFill>
                          <a:effectLst/>
                          <a:latin typeface="Lucida Calligraphy" panose="03010101010101010101" pitchFamily="66" charset="0"/>
                        </a:rPr>
                        <a:t>No Presentation (Covid year)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725407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Nicole Medcalf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010706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Breanna-Jade Russell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864652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Kerry Howe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20141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Craig Ardill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55622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Lorraine Gauci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717019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Breanna-Jade Russell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2887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882184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David Galvin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58674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David Galvin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47458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Jenny Galvin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60130"/>
                  </a:ext>
                </a:extLst>
              </a:tr>
              <a:tr h="391832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Roslyn Forster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120081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0456B7F-744B-CED9-9AFE-D60D38E34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527649"/>
              </p:ext>
            </p:extLst>
          </p:nvPr>
        </p:nvGraphicFramePr>
        <p:xfrm>
          <a:off x="5600511" y="1164551"/>
          <a:ext cx="3024874" cy="5628996"/>
        </p:xfrm>
        <a:graphic>
          <a:graphicData uri="http://schemas.openxmlformats.org/drawingml/2006/table">
            <a:tbl>
              <a:tblPr/>
              <a:tblGrid>
                <a:gridCol w="885329">
                  <a:extLst>
                    <a:ext uri="{9D8B030D-6E8A-4147-A177-3AD203B41FA5}">
                      <a16:colId xmlns:a16="http://schemas.microsoft.com/office/drawing/2014/main" val="4050284527"/>
                    </a:ext>
                  </a:extLst>
                </a:gridCol>
                <a:gridCol w="2139545">
                  <a:extLst>
                    <a:ext uri="{9D8B030D-6E8A-4147-A177-3AD203B41FA5}">
                      <a16:colId xmlns:a16="http://schemas.microsoft.com/office/drawing/2014/main" val="2595345416"/>
                    </a:ext>
                  </a:extLst>
                </a:gridCol>
              </a:tblGrid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Roslyn Forster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306817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Heather Smith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79135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David Galvin &amp; </a:t>
                      </a:r>
                      <a:r>
                        <a:rPr lang="en-AU" sz="1600" b="0" i="0" u="none" strike="noStrike" dirty="0" err="1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Marijana</a:t>
                      </a:r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 </a:t>
                      </a:r>
                      <a:r>
                        <a:rPr lang="en-AU" sz="1600" b="0" i="0" u="none" strike="noStrike" dirty="0" err="1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Tomic</a:t>
                      </a:r>
                      <a:endParaRPr lang="en-AU" sz="1600" b="0" i="0" u="none" strike="noStrike" dirty="0">
                        <a:solidFill>
                          <a:srgbClr val="FFC000"/>
                        </a:solidFill>
                        <a:effectLst/>
                        <a:latin typeface="Lucida Calligraphy" panose="03010101010101010101" pitchFamily="66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920875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Heather Smith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435233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Marijana Tomic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138616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Kim Fryer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18293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Heather Smith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55478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Terrie Gregson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884543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Adam Mitchell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91379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2000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Heather Smith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0622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B. Fishburn (Fish)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42686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B. Fishburn (Fish)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56118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Catheron Sheard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692652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Gail </a:t>
                      </a:r>
                      <a:r>
                        <a:rPr lang="en-AU" sz="1600" b="0" i="0" u="none" strike="noStrike" dirty="0" err="1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Gaudron</a:t>
                      </a:r>
                      <a:endParaRPr lang="en-AU" sz="1600" b="0" i="0" u="none" strike="noStrike" dirty="0">
                        <a:solidFill>
                          <a:srgbClr val="FFC000"/>
                        </a:solidFill>
                        <a:effectLst/>
                        <a:latin typeface="Lucida Calligraphy" panose="03010101010101010101" pitchFamily="66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364877"/>
                  </a:ext>
                </a:extLst>
              </a:tr>
              <a:tr h="36173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16633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86E411F2-6364-17D1-3E84-19E4EACBB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922785"/>
              </p:ext>
            </p:extLst>
          </p:nvPr>
        </p:nvGraphicFramePr>
        <p:xfrm>
          <a:off x="8904629" y="1164552"/>
          <a:ext cx="2683679" cy="5457720"/>
        </p:xfrm>
        <a:graphic>
          <a:graphicData uri="http://schemas.openxmlformats.org/drawingml/2006/table">
            <a:tbl>
              <a:tblPr/>
              <a:tblGrid>
                <a:gridCol w="785467">
                  <a:extLst>
                    <a:ext uri="{9D8B030D-6E8A-4147-A177-3AD203B41FA5}">
                      <a16:colId xmlns:a16="http://schemas.microsoft.com/office/drawing/2014/main" val="131864546"/>
                    </a:ext>
                  </a:extLst>
                </a:gridCol>
                <a:gridCol w="1898212">
                  <a:extLst>
                    <a:ext uri="{9D8B030D-6E8A-4147-A177-3AD203B41FA5}">
                      <a16:colId xmlns:a16="http://schemas.microsoft.com/office/drawing/2014/main" val="4255973390"/>
                    </a:ext>
                  </a:extLst>
                </a:gridCol>
              </a:tblGrid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953251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969327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844471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G. Gaudron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489415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1990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K. Mulally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508180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Rosa Magann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31384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Rosa Magann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441574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J. Partridge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494992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Sue Cole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2567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M. Dugan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01094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P. Gregson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076115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L. Van Galen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56102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Terrie Gregson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323803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732750"/>
                  </a:ext>
                </a:extLst>
              </a:tr>
              <a:tr h="36384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1" i="0" u="none" strike="noStrike">
                          <a:solidFill>
                            <a:srgbClr val="FFFFFF"/>
                          </a:solidFill>
                          <a:effectLst/>
                          <a:latin typeface="Lucida Calligraphy" panose="03010101010101010101" pitchFamily="66" charset="0"/>
                        </a:rPr>
                        <a:t>1980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>
                          <a:solidFill>
                            <a:srgbClr val="FFC000"/>
                          </a:solidFill>
                          <a:effectLst/>
                          <a:latin typeface="Lucida Calligraphy" panose="03010101010101010101" pitchFamily="66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80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772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44468</TotalTime>
  <Words>152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Club Person Of the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Quakers Hill Netball Presentation</dc:title>
  <dc:creator>Denise Kegg</dc:creator>
  <cp:lastModifiedBy>Denise Kegg</cp:lastModifiedBy>
  <cp:revision>95</cp:revision>
  <cp:lastPrinted>2023-11-03T02:05:38Z</cp:lastPrinted>
  <dcterms:created xsi:type="dcterms:W3CDTF">2020-10-29T03:11:46Z</dcterms:created>
  <dcterms:modified xsi:type="dcterms:W3CDTF">2024-09-30T23:18:35Z</dcterms:modified>
</cp:coreProperties>
</file>